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21383625" cy="302752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28"/>
  </p:normalViewPr>
  <p:slideViewPr>
    <p:cSldViewPr snapToGrid="0">
      <p:cViewPr>
        <p:scale>
          <a:sx n="60" d="100"/>
          <a:sy n="60" d="100"/>
        </p:scale>
        <p:origin x="840" y="128"/>
      </p:cViewPr>
      <p:guideLst>
        <p:guide orient="horz" pos="9536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com_Permiss_o_para_Macros_do_Microsoft_Excel.xlsm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com_Permiss_o_para_Macros_do_Microsoft_Excel1.xlsm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5">
                    <a:shade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67-544D-86BE-FF1C8952CC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100000"/>
                    <a:shade val="100000"/>
                    <a:satMod val="130000"/>
                  </a:schemeClr>
                </a:gs>
                <a:gs pos="100000">
                  <a:schemeClr val="accent5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67-544D-86BE-FF1C8952CC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65000"/>
                    <a:tint val="100000"/>
                    <a:shade val="100000"/>
                    <a:satMod val="130000"/>
                  </a:schemeClr>
                </a:gs>
                <a:gs pos="100000">
                  <a:schemeClr val="accent5">
                    <a:tint val="65000"/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67-544D-86BE-FF1C8952CC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7840447"/>
        <c:axId val="1"/>
      </c:barChart>
      <c:catAx>
        <c:axId val="153784044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896" cap="flat" cmpd="sng" algn="ctr">
            <a:solidFill>
              <a:srgbClr val="808080"/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75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1896" cap="flat" cmpd="sng" algn="ctr">
              <a:solidFill>
                <a:srgbClr val="808080"/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1896" cap="flat" cmpd="sng" algn="ctr">
            <a:solidFill>
              <a:srgbClr val="808080"/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75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1537840447"/>
        <c:crosses val="autoZero"/>
        <c:crossBetween val="between"/>
      </c:valAx>
      <c:spPr>
        <a:noFill/>
        <a:ln w="15166">
          <a:noFill/>
        </a:ln>
        <a:effectLst/>
      </c:spPr>
    </c:plotArea>
    <c:legend>
      <c:legendPos val="r"/>
      <c:overlay val="0"/>
      <c:spPr>
        <a:noFill/>
        <a:ln w="15166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88" b="0" i="0" u="none" strike="noStrike" kern="1200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0550-E244-A87A-2D93DB57D6E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550-E244-A87A-2D93DB57D6EB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550-E244-A87A-2D93DB57D6EB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550-E244-A87A-2D93DB57D6E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50-E244-A87A-2D93DB57D6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550-E244-A87A-2D93DB57D6E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0550-E244-A87A-2D93DB57D6EB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550-E244-A87A-2D93DB57D6EB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0550-E244-A87A-2D93DB57D6E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550-E244-A87A-2D93DB57D6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0550-E244-A87A-2D93DB57D6E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550-E244-A87A-2D93DB57D6EB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550-E244-A87A-2D93DB57D6EB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550-E244-A87A-2D93DB57D6E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550-E244-A87A-2D93DB57D6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1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685800"/>
            <a:ext cx="24193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05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685800"/>
            <a:ext cx="24193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28970" y="4382747"/>
            <a:ext cx="19926439" cy="12082178"/>
          </a:xfrm>
          <a:prstGeom prst="rect">
            <a:avLst/>
          </a:prstGeom>
        </p:spPr>
        <p:txBody>
          <a:bodyPr spcFirstLastPara="1" wrap="square" lIns="226500" tIns="226500" rIns="226500" bIns="2265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8082"/>
            </a:lvl1pPr>
            <a:lvl2pPr lvl="1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8082"/>
            </a:lvl2pPr>
            <a:lvl3pPr lvl="2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8082"/>
            </a:lvl3pPr>
            <a:lvl4pPr lvl="3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8082"/>
            </a:lvl4pPr>
            <a:lvl5pPr lvl="4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8082"/>
            </a:lvl5pPr>
            <a:lvl6pPr lvl="5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8082"/>
            </a:lvl6pPr>
            <a:lvl7pPr lvl="6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8082"/>
            </a:lvl7pPr>
            <a:lvl8pPr lvl="7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8082"/>
            </a:lvl8pPr>
            <a:lvl9pPr lvl="8" algn="ctr">
              <a:spcBef>
                <a:spcPts val="0"/>
              </a:spcBef>
              <a:spcAft>
                <a:spcPts val="0"/>
              </a:spcAft>
              <a:buSzPts val="12900"/>
              <a:buNone/>
              <a:defRPr sz="18082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28951" y="16682341"/>
            <a:ext cx="19926439" cy="4665429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9672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9672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9672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9672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9672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9672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9672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9672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9672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9813938" y="27448817"/>
            <a:ext cx="1283534" cy="2316946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728951" y="6510918"/>
            <a:ext cx="19926439" cy="11557396"/>
          </a:xfrm>
          <a:prstGeom prst="rect">
            <a:avLst/>
          </a:prstGeom>
        </p:spPr>
        <p:txBody>
          <a:bodyPr spcFirstLastPara="1" wrap="square" lIns="226500" tIns="226500" rIns="226500" bIns="2265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41630"/>
            </a:lvl1pPr>
            <a:lvl2pPr lvl="1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41630"/>
            </a:lvl2pPr>
            <a:lvl3pPr lvl="2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41630"/>
            </a:lvl3pPr>
            <a:lvl4pPr lvl="3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41630"/>
            </a:lvl4pPr>
            <a:lvl5pPr lvl="4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41630"/>
            </a:lvl5pPr>
            <a:lvl6pPr lvl="5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41630"/>
            </a:lvl6pPr>
            <a:lvl7pPr lvl="6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41630"/>
            </a:lvl7pPr>
            <a:lvl8pPr lvl="7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41630"/>
            </a:lvl8pPr>
            <a:lvl9pPr lvl="8" algn="ctr">
              <a:spcBef>
                <a:spcPts val="0"/>
              </a:spcBef>
              <a:spcAft>
                <a:spcPts val="0"/>
              </a:spcAft>
              <a:buSzPts val="29700"/>
              <a:buNone/>
              <a:defRPr sz="4163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728951" y="18554754"/>
            <a:ext cx="19926439" cy="7656854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marL="640857" lvl="0" indent="-720964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marL="1281714" lvl="1" indent="-631956" algn="ctr">
              <a:spcBef>
                <a:spcPts val="5607"/>
              </a:spcBef>
              <a:spcAft>
                <a:spcPts val="0"/>
              </a:spcAft>
              <a:buSzPts val="3500"/>
              <a:buChar char="○"/>
              <a:defRPr/>
            </a:lvl2pPr>
            <a:lvl3pPr marL="1922572" lvl="2" indent="-631956" algn="ctr">
              <a:spcBef>
                <a:spcPts val="5607"/>
              </a:spcBef>
              <a:spcAft>
                <a:spcPts val="0"/>
              </a:spcAft>
              <a:buSzPts val="3500"/>
              <a:buChar char="■"/>
              <a:defRPr/>
            </a:lvl3pPr>
            <a:lvl4pPr marL="2563429" lvl="3" indent="-631956" algn="ctr">
              <a:spcBef>
                <a:spcPts val="5607"/>
              </a:spcBef>
              <a:spcAft>
                <a:spcPts val="0"/>
              </a:spcAft>
              <a:buSzPts val="3500"/>
              <a:buChar char="●"/>
              <a:defRPr/>
            </a:lvl4pPr>
            <a:lvl5pPr marL="3204286" lvl="4" indent="-631956" algn="ctr">
              <a:spcBef>
                <a:spcPts val="5607"/>
              </a:spcBef>
              <a:spcAft>
                <a:spcPts val="0"/>
              </a:spcAft>
              <a:buSzPts val="3500"/>
              <a:buChar char="○"/>
              <a:defRPr/>
            </a:lvl5pPr>
            <a:lvl6pPr marL="3845143" lvl="5" indent="-631956" algn="ctr">
              <a:spcBef>
                <a:spcPts val="5607"/>
              </a:spcBef>
              <a:spcAft>
                <a:spcPts val="0"/>
              </a:spcAft>
              <a:buSzPts val="3500"/>
              <a:buChar char="■"/>
              <a:defRPr/>
            </a:lvl6pPr>
            <a:lvl7pPr marL="4486001" lvl="6" indent="-631956" algn="ctr">
              <a:spcBef>
                <a:spcPts val="5607"/>
              </a:spcBef>
              <a:spcAft>
                <a:spcPts val="0"/>
              </a:spcAft>
              <a:buSzPts val="3500"/>
              <a:buChar char="●"/>
              <a:defRPr/>
            </a:lvl7pPr>
            <a:lvl8pPr marL="5126858" lvl="7" indent="-631956" algn="ctr">
              <a:spcBef>
                <a:spcPts val="5607"/>
              </a:spcBef>
              <a:spcAft>
                <a:spcPts val="0"/>
              </a:spcAft>
              <a:buSzPts val="3500"/>
              <a:buChar char="○"/>
              <a:defRPr/>
            </a:lvl8pPr>
            <a:lvl9pPr marL="5767715" lvl="8" indent="-631956" algn="ctr">
              <a:spcBef>
                <a:spcPts val="5607"/>
              </a:spcBef>
              <a:spcAft>
                <a:spcPts val="5607"/>
              </a:spcAft>
              <a:buSzPts val="3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9813938" y="27448817"/>
            <a:ext cx="1283534" cy="2316946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728951" y="12660421"/>
            <a:ext cx="19926439" cy="4955152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615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615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615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615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615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615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615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615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12615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9813938" y="27448817"/>
            <a:ext cx="1283534" cy="2316946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728951" y="2619524"/>
            <a:ext cx="19926439" cy="3371135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728951" y="6783745"/>
            <a:ext cx="19926439" cy="20109911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marL="640857" lvl="0" indent="-720964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marL="1281714" lvl="1" indent="-631956">
              <a:spcBef>
                <a:spcPts val="5607"/>
              </a:spcBef>
              <a:spcAft>
                <a:spcPts val="0"/>
              </a:spcAft>
              <a:buSzPts val="3500"/>
              <a:buChar char="○"/>
              <a:defRPr/>
            </a:lvl2pPr>
            <a:lvl3pPr marL="1922572" lvl="2" indent="-631956">
              <a:spcBef>
                <a:spcPts val="5607"/>
              </a:spcBef>
              <a:spcAft>
                <a:spcPts val="0"/>
              </a:spcAft>
              <a:buSzPts val="3500"/>
              <a:buChar char="■"/>
              <a:defRPr/>
            </a:lvl3pPr>
            <a:lvl4pPr marL="2563429" lvl="3" indent="-631956">
              <a:spcBef>
                <a:spcPts val="5607"/>
              </a:spcBef>
              <a:spcAft>
                <a:spcPts val="0"/>
              </a:spcAft>
              <a:buSzPts val="3500"/>
              <a:buChar char="●"/>
              <a:defRPr/>
            </a:lvl4pPr>
            <a:lvl5pPr marL="3204286" lvl="4" indent="-631956">
              <a:spcBef>
                <a:spcPts val="5607"/>
              </a:spcBef>
              <a:spcAft>
                <a:spcPts val="0"/>
              </a:spcAft>
              <a:buSzPts val="3500"/>
              <a:buChar char="○"/>
              <a:defRPr/>
            </a:lvl5pPr>
            <a:lvl6pPr marL="3845143" lvl="5" indent="-631956">
              <a:spcBef>
                <a:spcPts val="5607"/>
              </a:spcBef>
              <a:spcAft>
                <a:spcPts val="0"/>
              </a:spcAft>
              <a:buSzPts val="3500"/>
              <a:buChar char="■"/>
              <a:defRPr/>
            </a:lvl6pPr>
            <a:lvl7pPr marL="4486001" lvl="6" indent="-631956">
              <a:spcBef>
                <a:spcPts val="5607"/>
              </a:spcBef>
              <a:spcAft>
                <a:spcPts val="0"/>
              </a:spcAft>
              <a:buSzPts val="3500"/>
              <a:buChar char="●"/>
              <a:defRPr/>
            </a:lvl7pPr>
            <a:lvl8pPr marL="5126858" lvl="7" indent="-631956">
              <a:spcBef>
                <a:spcPts val="5607"/>
              </a:spcBef>
              <a:spcAft>
                <a:spcPts val="0"/>
              </a:spcAft>
              <a:buSzPts val="3500"/>
              <a:buChar char="○"/>
              <a:defRPr/>
            </a:lvl8pPr>
            <a:lvl9pPr marL="5767715" lvl="8" indent="-631956">
              <a:spcBef>
                <a:spcPts val="5607"/>
              </a:spcBef>
              <a:spcAft>
                <a:spcPts val="5607"/>
              </a:spcAft>
              <a:buSzPts val="3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9813938" y="27448817"/>
            <a:ext cx="1283534" cy="2316946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728951" y="2619524"/>
            <a:ext cx="19926439" cy="3371135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728951" y="6783745"/>
            <a:ext cx="9354748" cy="20109911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marL="640857" lvl="0" indent="-631956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4906"/>
            </a:lvl1pPr>
            <a:lvl2pPr marL="1281714" lvl="1" indent="-578552">
              <a:spcBef>
                <a:spcPts val="5607"/>
              </a:spcBef>
              <a:spcAft>
                <a:spcPts val="0"/>
              </a:spcAft>
              <a:buSzPts val="2900"/>
              <a:buChar char="○"/>
              <a:defRPr sz="4065"/>
            </a:lvl2pPr>
            <a:lvl3pPr marL="1922572" lvl="2" indent="-578552">
              <a:spcBef>
                <a:spcPts val="5607"/>
              </a:spcBef>
              <a:spcAft>
                <a:spcPts val="0"/>
              </a:spcAft>
              <a:buSzPts val="2900"/>
              <a:buChar char="■"/>
              <a:defRPr sz="4065"/>
            </a:lvl3pPr>
            <a:lvl4pPr marL="2563429" lvl="3" indent="-578552">
              <a:spcBef>
                <a:spcPts val="5607"/>
              </a:spcBef>
              <a:spcAft>
                <a:spcPts val="0"/>
              </a:spcAft>
              <a:buSzPts val="2900"/>
              <a:buChar char="●"/>
              <a:defRPr sz="4065"/>
            </a:lvl4pPr>
            <a:lvl5pPr marL="3204286" lvl="4" indent="-578552">
              <a:spcBef>
                <a:spcPts val="5607"/>
              </a:spcBef>
              <a:spcAft>
                <a:spcPts val="0"/>
              </a:spcAft>
              <a:buSzPts val="2900"/>
              <a:buChar char="○"/>
              <a:defRPr sz="4065"/>
            </a:lvl5pPr>
            <a:lvl6pPr marL="3845143" lvl="5" indent="-578552">
              <a:spcBef>
                <a:spcPts val="5607"/>
              </a:spcBef>
              <a:spcAft>
                <a:spcPts val="0"/>
              </a:spcAft>
              <a:buSzPts val="2900"/>
              <a:buChar char="■"/>
              <a:defRPr sz="4065"/>
            </a:lvl6pPr>
            <a:lvl7pPr marL="4486001" lvl="6" indent="-578552">
              <a:spcBef>
                <a:spcPts val="5607"/>
              </a:spcBef>
              <a:spcAft>
                <a:spcPts val="0"/>
              </a:spcAft>
              <a:buSzPts val="2900"/>
              <a:buChar char="●"/>
              <a:defRPr sz="4065"/>
            </a:lvl7pPr>
            <a:lvl8pPr marL="5126858" lvl="7" indent="-578552">
              <a:spcBef>
                <a:spcPts val="5607"/>
              </a:spcBef>
              <a:spcAft>
                <a:spcPts val="0"/>
              </a:spcAft>
              <a:buSzPts val="2900"/>
              <a:buChar char="○"/>
              <a:defRPr sz="4065"/>
            </a:lvl8pPr>
            <a:lvl9pPr marL="5767715" lvl="8" indent="-578552">
              <a:spcBef>
                <a:spcPts val="5607"/>
              </a:spcBef>
              <a:spcAft>
                <a:spcPts val="5607"/>
              </a:spcAft>
              <a:buSzPts val="2900"/>
              <a:buChar char="■"/>
              <a:defRPr sz="4065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1301192" y="6783745"/>
            <a:ext cx="9354748" cy="20109911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marL="640857" lvl="0" indent="-631956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4906"/>
            </a:lvl1pPr>
            <a:lvl2pPr marL="1281714" lvl="1" indent="-578552">
              <a:spcBef>
                <a:spcPts val="5607"/>
              </a:spcBef>
              <a:spcAft>
                <a:spcPts val="0"/>
              </a:spcAft>
              <a:buSzPts val="2900"/>
              <a:buChar char="○"/>
              <a:defRPr sz="4065"/>
            </a:lvl2pPr>
            <a:lvl3pPr marL="1922572" lvl="2" indent="-578552">
              <a:spcBef>
                <a:spcPts val="5607"/>
              </a:spcBef>
              <a:spcAft>
                <a:spcPts val="0"/>
              </a:spcAft>
              <a:buSzPts val="2900"/>
              <a:buChar char="■"/>
              <a:defRPr sz="4065"/>
            </a:lvl3pPr>
            <a:lvl4pPr marL="2563429" lvl="3" indent="-578552">
              <a:spcBef>
                <a:spcPts val="5607"/>
              </a:spcBef>
              <a:spcAft>
                <a:spcPts val="0"/>
              </a:spcAft>
              <a:buSzPts val="2900"/>
              <a:buChar char="●"/>
              <a:defRPr sz="4065"/>
            </a:lvl4pPr>
            <a:lvl5pPr marL="3204286" lvl="4" indent="-578552">
              <a:spcBef>
                <a:spcPts val="5607"/>
              </a:spcBef>
              <a:spcAft>
                <a:spcPts val="0"/>
              </a:spcAft>
              <a:buSzPts val="2900"/>
              <a:buChar char="○"/>
              <a:defRPr sz="4065"/>
            </a:lvl5pPr>
            <a:lvl6pPr marL="3845143" lvl="5" indent="-578552">
              <a:spcBef>
                <a:spcPts val="5607"/>
              </a:spcBef>
              <a:spcAft>
                <a:spcPts val="0"/>
              </a:spcAft>
              <a:buSzPts val="2900"/>
              <a:buChar char="■"/>
              <a:defRPr sz="4065"/>
            </a:lvl6pPr>
            <a:lvl7pPr marL="4486001" lvl="6" indent="-578552">
              <a:spcBef>
                <a:spcPts val="5607"/>
              </a:spcBef>
              <a:spcAft>
                <a:spcPts val="0"/>
              </a:spcAft>
              <a:buSzPts val="2900"/>
              <a:buChar char="●"/>
              <a:defRPr sz="4065"/>
            </a:lvl7pPr>
            <a:lvl8pPr marL="5126858" lvl="7" indent="-578552">
              <a:spcBef>
                <a:spcPts val="5607"/>
              </a:spcBef>
              <a:spcAft>
                <a:spcPts val="0"/>
              </a:spcAft>
              <a:buSzPts val="2900"/>
              <a:buChar char="○"/>
              <a:defRPr sz="4065"/>
            </a:lvl8pPr>
            <a:lvl9pPr marL="5767715" lvl="8" indent="-578552">
              <a:spcBef>
                <a:spcPts val="5607"/>
              </a:spcBef>
              <a:spcAft>
                <a:spcPts val="5607"/>
              </a:spcAft>
              <a:buSzPts val="2900"/>
              <a:buChar char="■"/>
              <a:defRPr sz="4065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9813938" y="27448817"/>
            <a:ext cx="1283534" cy="2316946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728951" y="2619524"/>
            <a:ext cx="19926439" cy="3371135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9813938" y="27448817"/>
            <a:ext cx="1283534" cy="2316946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728951" y="3270395"/>
            <a:ext cx="6566801" cy="4448031"/>
          </a:xfrm>
          <a:prstGeom prst="rect">
            <a:avLst/>
          </a:prstGeom>
        </p:spPr>
        <p:txBody>
          <a:bodyPr spcFirstLastPara="1" wrap="square" lIns="226500" tIns="226500" rIns="226500" bIns="2265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827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827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827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827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827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827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827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827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827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728951" y="8179521"/>
            <a:ext cx="6566801" cy="18714698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marL="640857" lvl="0" indent="-578552">
              <a:spcBef>
                <a:spcPts val="0"/>
              </a:spcBef>
              <a:spcAft>
                <a:spcPts val="0"/>
              </a:spcAft>
              <a:buSzPts val="2900"/>
              <a:buChar char="●"/>
              <a:defRPr sz="4065"/>
            </a:lvl1pPr>
            <a:lvl2pPr marL="1281714" lvl="1" indent="-578552">
              <a:spcBef>
                <a:spcPts val="5607"/>
              </a:spcBef>
              <a:spcAft>
                <a:spcPts val="0"/>
              </a:spcAft>
              <a:buSzPts val="2900"/>
              <a:buChar char="○"/>
              <a:defRPr sz="4065"/>
            </a:lvl2pPr>
            <a:lvl3pPr marL="1922572" lvl="2" indent="-578552">
              <a:spcBef>
                <a:spcPts val="5607"/>
              </a:spcBef>
              <a:spcAft>
                <a:spcPts val="0"/>
              </a:spcAft>
              <a:buSzPts val="2900"/>
              <a:buChar char="■"/>
              <a:defRPr sz="4065"/>
            </a:lvl3pPr>
            <a:lvl4pPr marL="2563429" lvl="3" indent="-578552">
              <a:spcBef>
                <a:spcPts val="5607"/>
              </a:spcBef>
              <a:spcAft>
                <a:spcPts val="0"/>
              </a:spcAft>
              <a:buSzPts val="2900"/>
              <a:buChar char="●"/>
              <a:defRPr sz="4065"/>
            </a:lvl4pPr>
            <a:lvl5pPr marL="3204286" lvl="4" indent="-578552">
              <a:spcBef>
                <a:spcPts val="5607"/>
              </a:spcBef>
              <a:spcAft>
                <a:spcPts val="0"/>
              </a:spcAft>
              <a:buSzPts val="2900"/>
              <a:buChar char="○"/>
              <a:defRPr sz="4065"/>
            </a:lvl5pPr>
            <a:lvl6pPr marL="3845143" lvl="5" indent="-578552">
              <a:spcBef>
                <a:spcPts val="5607"/>
              </a:spcBef>
              <a:spcAft>
                <a:spcPts val="0"/>
              </a:spcAft>
              <a:buSzPts val="2900"/>
              <a:buChar char="■"/>
              <a:defRPr sz="4065"/>
            </a:lvl6pPr>
            <a:lvl7pPr marL="4486001" lvl="6" indent="-578552">
              <a:spcBef>
                <a:spcPts val="5607"/>
              </a:spcBef>
              <a:spcAft>
                <a:spcPts val="0"/>
              </a:spcAft>
              <a:buSzPts val="2900"/>
              <a:buChar char="●"/>
              <a:defRPr sz="4065"/>
            </a:lvl7pPr>
            <a:lvl8pPr marL="5126858" lvl="7" indent="-578552">
              <a:spcBef>
                <a:spcPts val="5607"/>
              </a:spcBef>
              <a:spcAft>
                <a:spcPts val="0"/>
              </a:spcAft>
              <a:buSzPts val="2900"/>
              <a:buChar char="○"/>
              <a:defRPr sz="4065"/>
            </a:lvl8pPr>
            <a:lvl9pPr marL="5767715" lvl="8" indent="-578552">
              <a:spcBef>
                <a:spcPts val="5607"/>
              </a:spcBef>
              <a:spcAft>
                <a:spcPts val="5607"/>
              </a:spcAft>
              <a:buSzPts val="2900"/>
              <a:buChar char="■"/>
              <a:defRPr sz="4065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9813938" y="27448817"/>
            <a:ext cx="1283534" cy="2316946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146513" y="2649692"/>
            <a:ext cx="14891720" cy="24079836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900"/>
              <a:buNone/>
              <a:defRPr sz="16680"/>
            </a:lvl1pPr>
            <a:lvl2pPr lvl="1">
              <a:spcBef>
                <a:spcPts val="0"/>
              </a:spcBef>
              <a:spcAft>
                <a:spcPts val="0"/>
              </a:spcAft>
              <a:buSzPts val="11900"/>
              <a:buNone/>
              <a:defRPr sz="16680"/>
            </a:lvl2pPr>
            <a:lvl3pPr lvl="2">
              <a:spcBef>
                <a:spcPts val="0"/>
              </a:spcBef>
              <a:spcAft>
                <a:spcPts val="0"/>
              </a:spcAft>
              <a:buSzPts val="11900"/>
              <a:buNone/>
              <a:defRPr sz="16680"/>
            </a:lvl3pPr>
            <a:lvl4pPr lvl="3">
              <a:spcBef>
                <a:spcPts val="0"/>
              </a:spcBef>
              <a:spcAft>
                <a:spcPts val="0"/>
              </a:spcAft>
              <a:buSzPts val="11900"/>
              <a:buNone/>
              <a:defRPr sz="16680"/>
            </a:lvl4pPr>
            <a:lvl5pPr lvl="4">
              <a:spcBef>
                <a:spcPts val="0"/>
              </a:spcBef>
              <a:spcAft>
                <a:spcPts val="0"/>
              </a:spcAft>
              <a:buSzPts val="11900"/>
              <a:buNone/>
              <a:defRPr sz="16680"/>
            </a:lvl5pPr>
            <a:lvl6pPr lvl="5">
              <a:spcBef>
                <a:spcPts val="0"/>
              </a:spcBef>
              <a:spcAft>
                <a:spcPts val="0"/>
              </a:spcAft>
              <a:buSzPts val="11900"/>
              <a:buNone/>
              <a:defRPr sz="16680"/>
            </a:lvl6pPr>
            <a:lvl7pPr lvl="6">
              <a:spcBef>
                <a:spcPts val="0"/>
              </a:spcBef>
              <a:spcAft>
                <a:spcPts val="0"/>
              </a:spcAft>
              <a:buSzPts val="11900"/>
              <a:buNone/>
              <a:defRPr sz="16680"/>
            </a:lvl7pPr>
            <a:lvl8pPr lvl="7">
              <a:spcBef>
                <a:spcPts val="0"/>
              </a:spcBef>
              <a:spcAft>
                <a:spcPts val="0"/>
              </a:spcAft>
              <a:buSzPts val="11900"/>
              <a:buNone/>
              <a:defRPr sz="16680"/>
            </a:lvl8pPr>
            <a:lvl9pPr lvl="8">
              <a:spcBef>
                <a:spcPts val="0"/>
              </a:spcBef>
              <a:spcAft>
                <a:spcPts val="0"/>
              </a:spcAft>
              <a:buSzPts val="11900"/>
              <a:buNone/>
              <a:defRPr sz="1668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9813938" y="27448817"/>
            <a:ext cx="1283534" cy="2316946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0692213" y="-736"/>
            <a:ext cx="10692213" cy="3027587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17476" tIns="317476" rIns="317476" bIns="31747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73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620907" y="7258765"/>
            <a:ext cx="9460732" cy="8725340"/>
          </a:xfrm>
          <a:prstGeom prst="rect">
            <a:avLst/>
          </a:prstGeom>
        </p:spPr>
        <p:txBody>
          <a:bodyPr spcFirstLastPara="1" wrap="square" lIns="226500" tIns="226500" rIns="226500" bIns="2265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4578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4578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4578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4578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4578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4578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4578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4578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4578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620907" y="16499575"/>
            <a:ext cx="9460732" cy="7269995"/>
          </a:xfrm>
          <a:prstGeom prst="rect">
            <a:avLst/>
          </a:prstGeom>
        </p:spPr>
        <p:txBody>
          <a:bodyPr spcFirstLastPara="1" wrap="square" lIns="226500" tIns="226500" rIns="226500" bIns="2265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89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89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89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89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89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89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89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89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89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1551659" y="4262080"/>
            <a:ext cx="8973486" cy="21750275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marL="640857" lvl="0" indent="-720964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marL="1281714" lvl="1" indent="-631956">
              <a:spcBef>
                <a:spcPts val="5607"/>
              </a:spcBef>
              <a:spcAft>
                <a:spcPts val="0"/>
              </a:spcAft>
              <a:buSzPts val="3500"/>
              <a:buChar char="○"/>
              <a:defRPr/>
            </a:lvl2pPr>
            <a:lvl3pPr marL="1922572" lvl="2" indent="-631956">
              <a:spcBef>
                <a:spcPts val="5607"/>
              </a:spcBef>
              <a:spcAft>
                <a:spcPts val="0"/>
              </a:spcAft>
              <a:buSzPts val="3500"/>
              <a:buChar char="■"/>
              <a:defRPr/>
            </a:lvl3pPr>
            <a:lvl4pPr marL="2563429" lvl="3" indent="-631956">
              <a:spcBef>
                <a:spcPts val="5607"/>
              </a:spcBef>
              <a:spcAft>
                <a:spcPts val="0"/>
              </a:spcAft>
              <a:buSzPts val="3500"/>
              <a:buChar char="●"/>
              <a:defRPr/>
            </a:lvl4pPr>
            <a:lvl5pPr marL="3204286" lvl="4" indent="-631956">
              <a:spcBef>
                <a:spcPts val="5607"/>
              </a:spcBef>
              <a:spcAft>
                <a:spcPts val="0"/>
              </a:spcAft>
              <a:buSzPts val="3500"/>
              <a:buChar char="○"/>
              <a:defRPr/>
            </a:lvl5pPr>
            <a:lvl6pPr marL="3845143" lvl="5" indent="-631956">
              <a:spcBef>
                <a:spcPts val="5607"/>
              </a:spcBef>
              <a:spcAft>
                <a:spcPts val="0"/>
              </a:spcAft>
              <a:buSzPts val="3500"/>
              <a:buChar char="■"/>
              <a:defRPr/>
            </a:lvl6pPr>
            <a:lvl7pPr marL="4486001" lvl="6" indent="-631956">
              <a:spcBef>
                <a:spcPts val="5607"/>
              </a:spcBef>
              <a:spcAft>
                <a:spcPts val="0"/>
              </a:spcAft>
              <a:buSzPts val="3500"/>
              <a:buChar char="●"/>
              <a:defRPr/>
            </a:lvl7pPr>
            <a:lvl8pPr marL="5126858" lvl="7" indent="-631956">
              <a:spcBef>
                <a:spcPts val="5607"/>
              </a:spcBef>
              <a:spcAft>
                <a:spcPts val="0"/>
              </a:spcAft>
              <a:buSzPts val="3500"/>
              <a:buChar char="○"/>
              <a:defRPr/>
            </a:lvl8pPr>
            <a:lvl9pPr marL="5767715" lvl="8" indent="-631956">
              <a:spcBef>
                <a:spcPts val="5607"/>
              </a:spcBef>
              <a:spcAft>
                <a:spcPts val="5607"/>
              </a:spcAft>
              <a:buSzPts val="3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9813938" y="27448817"/>
            <a:ext cx="1283534" cy="2316946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728951" y="24902182"/>
            <a:ext cx="14029309" cy="3562041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marL="640857" lvl="0" indent="-320429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9813938" y="27448817"/>
            <a:ext cx="1283534" cy="2316946"/>
          </a:xfrm>
          <a:prstGeom prst="rect">
            <a:avLst/>
          </a:prstGeom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8951" y="2619524"/>
            <a:ext cx="19926439" cy="3371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6500" tIns="226500" rIns="226500" bIns="2265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900"/>
              <a:buNone/>
              <a:defRPr sz="6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8951" y="6783745"/>
            <a:ext cx="19926439" cy="20109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6500" tIns="226500" rIns="226500" bIns="226500" anchor="t" anchorCtr="0">
            <a:noAutofit/>
          </a:bodyPr>
          <a:lstStyle>
            <a:lvl1pPr marL="457200" lvl="0" indent="-514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marL="914400" lvl="1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marL="1371600" lvl="2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marL="1828800" lvl="3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marL="2286000" lvl="4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marL="2743200" lvl="5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marL="3200400" lvl="6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marL="3657600" lvl="7" indent="-450850">
              <a:lnSpc>
                <a:spcPct val="115000"/>
              </a:lnSpc>
              <a:spcBef>
                <a:spcPts val="400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marL="4114800" lvl="8" indent="-450850">
              <a:lnSpc>
                <a:spcPct val="115000"/>
              </a:lnSpc>
              <a:spcBef>
                <a:spcPts val="4000"/>
              </a:spcBef>
              <a:spcAft>
                <a:spcPts val="400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9813938" y="27448817"/>
            <a:ext cx="1283534" cy="231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6500" tIns="226500" rIns="226500" bIns="226500" anchor="ctr" anchorCtr="0">
            <a:noAutofit/>
          </a:bodyPr>
          <a:lstStyle>
            <a:lvl1pPr lvl="0" algn="r">
              <a:buNone/>
              <a:defRPr sz="3364">
                <a:solidFill>
                  <a:schemeClr val="dk2"/>
                </a:solidFill>
              </a:defRPr>
            </a:lvl1pPr>
            <a:lvl2pPr lvl="1" algn="r">
              <a:buNone/>
              <a:defRPr sz="3364">
                <a:solidFill>
                  <a:schemeClr val="dk2"/>
                </a:solidFill>
              </a:defRPr>
            </a:lvl2pPr>
            <a:lvl3pPr lvl="2" algn="r">
              <a:buNone/>
              <a:defRPr sz="3364">
                <a:solidFill>
                  <a:schemeClr val="dk2"/>
                </a:solidFill>
              </a:defRPr>
            </a:lvl3pPr>
            <a:lvl4pPr lvl="3" algn="r">
              <a:buNone/>
              <a:defRPr sz="3364">
                <a:solidFill>
                  <a:schemeClr val="dk2"/>
                </a:solidFill>
              </a:defRPr>
            </a:lvl4pPr>
            <a:lvl5pPr lvl="4" algn="r">
              <a:buNone/>
              <a:defRPr sz="3364">
                <a:solidFill>
                  <a:schemeClr val="dk2"/>
                </a:solidFill>
              </a:defRPr>
            </a:lvl5pPr>
            <a:lvl6pPr lvl="5" algn="r">
              <a:buNone/>
              <a:defRPr sz="3364">
                <a:solidFill>
                  <a:schemeClr val="dk2"/>
                </a:solidFill>
              </a:defRPr>
            </a:lvl6pPr>
            <a:lvl7pPr lvl="6" algn="r">
              <a:buNone/>
              <a:defRPr sz="3364">
                <a:solidFill>
                  <a:schemeClr val="dk2"/>
                </a:solidFill>
              </a:defRPr>
            </a:lvl7pPr>
            <a:lvl8pPr lvl="7" algn="r">
              <a:buNone/>
              <a:defRPr sz="3364">
                <a:solidFill>
                  <a:schemeClr val="dk2"/>
                </a:solidFill>
              </a:defRPr>
            </a:lvl8pPr>
            <a:lvl9pPr lvl="8" algn="r">
              <a:buNone/>
              <a:defRPr sz="3364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jpeg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E2C8CC0-D3FA-2144-8C58-E31C891351D2}"/>
              </a:ext>
            </a:extLst>
          </p:cNvPr>
          <p:cNvSpPr txBox="1"/>
          <p:nvPr/>
        </p:nvSpPr>
        <p:spPr>
          <a:xfrm>
            <a:off x="0" y="3203197"/>
            <a:ext cx="21383625" cy="199149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pt-BR" sz="7200" b="1" dirty="0">
                <a:solidFill>
                  <a:schemeClr val="tx1"/>
                </a:solidFill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Título</a:t>
            </a:r>
            <a:endParaRPr lang="en-US" sz="7200" dirty="0">
              <a:solidFill>
                <a:schemeClr val="tx1"/>
              </a:solidFill>
              <a:latin typeface="Arial" panose="020B0604020202020204" pitchFamily="34" charset="0"/>
              <a:ea typeface="Geneva" panose="020B0503030404040204" pitchFamily="124" charset="-128"/>
              <a:cs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1FB15E5-EDCF-7A4A-A530-573459C8B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987509"/>
            <a:ext cx="21383625" cy="168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="1" dirty="0">
                <a:latin typeface="Calibri" panose="020F050202020403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Nomes dos autores: </a:t>
            </a:r>
            <a:r>
              <a:rPr lang="pt-BR" altLang="pt-BR" sz="4000" b="1" dirty="0" err="1">
                <a:latin typeface="Calibri" panose="020F050202020403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arial</a:t>
            </a:r>
            <a:r>
              <a:rPr lang="pt-BR" altLang="pt-BR" sz="4000" b="1" dirty="0">
                <a:latin typeface="Calibri" panose="020F050202020403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, negrito, corpo 40pt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000" dirty="0">
                <a:latin typeface="Calibri" panose="020F050202020403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Unidade orgânica e endereço de e-mail</a:t>
            </a:r>
            <a:endParaRPr lang="en-US" altLang="pt-BR" sz="3000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</p:txBody>
      </p:sp>
      <p:sp>
        <p:nvSpPr>
          <p:cNvPr id="9" name="Rectangle 37">
            <a:extLst>
              <a:ext uri="{FF2B5EF4-FFF2-40B4-BE49-F238E27FC236}">
                <a16:creationId xmlns:a16="http://schemas.microsoft.com/office/drawing/2014/main" id="{80E5AC4B-081E-FB4D-A469-DA3F91B6E7E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5862647"/>
            <a:ext cx="21383624" cy="3600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800" dirty="0">
              <a:solidFill>
                <a:schemeClr val="accent5"/>
              </a:solidFill>
              <a:highlight>
                <a:srgbClr val="008080"/>
              </a:highlight>
              <a:ea typeface="MS PGothic" panose="020B0600070205080204" pitchFamily="34" charset="-128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BBE4BD6-5E61-D143-B8F5-3EFFC6AD1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939" y="6498144"/>
            <a:ext cx="9502785" cy="361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4000" b="1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SUB-TÍTULOS</a:t>
            </a:r>
          </a:p>
          <a:p>
            <a:pPr>
              <a:buNone/>
            </a:pPr>
            <a:r>
              <a:rPr lang="pt-BR" altLang="pt-BR" sz="1800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Usar texto em areal 18</a:t>
            </a:r>
          </a:p>
          <a:p>
            <a:pPr>
              <a:buNone/>
            </a:pPr>
            <a:r>
              <a:rPr lang="pt-BR" altLang="pt-BR" sz="1800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Os autores poderão organizar os elementos que compõem o </a:t>
            </a:r>
            <a:r>
              <a:rPr lang="pt-BR" altLang="pt-BR" sz="1800" dirty="0" err="1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póster</a:t>
            </a:r>
            <a:r>
              <a:rPr lang="pt-BR" altLang="pt-BR" sz="1800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 conforme considerarem adequado. Agradece-se, no entanto, que mantenham os tamanhos de letra sugeridos neste </a:t>
            </a:r>
            <a:r>
              <a:rPr lang="pt-BR" altLang="pt-BR" sz="1800" dirty="0" err="1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template</a:t>
            </a:r>
            <a:r>
              <a:rPr lang="pt-BR" altLang="pt-BR" sz="1800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. Conforme indicado, deve ser reservado o espaço para colocar o QRCODE, tal como consta no final do </a:t>
            </a:r>
            <a:r>
              <a:rPr lang="pt-BR" altLang="pt-BR" sz="1800" dirty="0" err="1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template</a:t>
            </a:r>
            <a:r>
              <a:rPr lang="pt-BR" altLang="pt-BR" sz="1800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.  </a:t>
            </a:r>
          </a:p>
          <a:p>
            <a:pPr>
              <a:buNone/>
            </a:pPr>
            <a:endParaRPr lang="pt-BR" altLang="pt-BR" sz="1800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0AB963BF-7C37-7744-8FE1-408E930B5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129" y="10724435"/>
            <a:ext cx="9502785" cy="944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4000" b="1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SUB-TÍTULOS</a:t>
            </a:r>
          </a:p>
          <a:p>
            <a:pPr>
              <a:buNone/>
            </a:pPr>
            <a:r>
              <a:rPr lang="pt-BR" altLang="pt-BR" sz="1584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Xxxxxxxxx Usar texto em areal 18</a:t>
            </a:r>
          </a:p>
          <a:p>
            <a:pPr eaLnBrk="1" hangingPunct="1">
              <a:buFontTx/>
              <a:buNone/>
            </a:pPr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B9986248-F9D8-7146-9E8F-64DE0CEED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939" y="17521743"/>
            <a:ext cx="9502785" cy="5426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4000" b="1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SUB-TÍTULOS</a:t>
            </a:r>
          </a:p>
          <a:p>
            <a:pPr>
              <a:buNone/>
            </a:pPr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  <a:p>
            <a:pPr>
              <a:buNone/>
            </a:pPr>
            <a:r>
              <a:rPr lang="pt-BR" altLang="pt-BR" sz="1584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Xxxxxxxxxx Usar texto em areal 18</a:t>
            </a:r>
          </a:p>
        </p:txBody>
      </p:sp>
      <p:graphicFrame>
        <p:nvGraphicFramePr>
          <p:cNvPr id="13" name="Table 16">
            <a:extLst>
              <a:ext uri="{FF2B5EF4-FFF2-40B4-BE49-F238E27FC236}">
                <a16:creationId xmlns:a16="http://schemas.microsoft.com/office/drawing/2014/main" id="{CC4F3A79-07E0-B746-879F-DDE2034A61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04027"/>
              </p:ext>
            </p:extLst>
          </p:nvPr>
        </p:nvGraphicFramePr>
        <p:xfrm>
          <a:off x="756368" y="23995533"/>
          <a:ext cx="9448310" cy="2838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89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9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9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9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 err="1"/>
                        <a:t>Coluna</a:t>
                      </a:r>
                      <a:r>
                        <a:rPr lang="en-US" sz="2100" baseline="0" dirty="0"/>
                        <a:t> 1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100" baseline="0" dirty="0" err="1"/>
                        <a:t>Coluna</a:t>
                      </a:r>
                      <a:r>
                        <a:rPr lang="en-US" sz="2100" baseline="0" dirty="0"/>
                        <a:t> 2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100" baseline="0" dirty="0" err="1"/>
                        <a:t>Coluna</a:t>
                      </a:r>
                      <a:r>
                        <a:rPr lang="en-US" sz="2100" baseline="0" dirty="0"/>
                        <a:t> 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100" baseline="0" dirty="0" err="1"/>
                        <a:t>Coluna</a:t>
                      </a:r>
                      <a:r>
                        <a:rPr lang="en-US" sz="2100" baseline="0" dirty="0"/>
                        <a:t> 4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100" baseline="0" dirty="0" err="1"/>
                        <a:t>Coluna</a:t>
                      </a:r>
                      <a:r>
                        <a:rPr lang="en-US" sz="2100" baseline="0" dirty="0"/>
                        <a:t> 5</a:t>
                      </a:r>
                    </a:p>
                  </a:txBody>
                  <a:tcPr marL="60340" marR="60340" marT="30174" marB="3017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523"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523"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523"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523"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aseline="0" dirty="0"/>
                        <a:t>123</a:t>
                      </a:r>
                    </a:p>
                  </a:txBody>
                  <a:tcPr marL="60340" marR="60340" marT="30174" marB="3017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5" name="Imagem 14" descr="Uma imagem com padrão, quadrado, píxel&#10;&#10;Descrição gerada automaticamente">
            <a:extLst>
              <a:ext uri="{FF2B5EF4-FFF2-40B4-BE49-F238E27FC236}">
                <a16:creationId xmlns:a16="http://schemas.microsoft.com/office/drawing/2014/main" id="{5168443E-0B24-9146-B593-393518EB9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6489" y="26310872"/>
            <a:ext cx="2815951" cy="2801585"/>
          </a:xfrm>
          <a:prstGeom prst="rect">
            <a:avLst/>
          </a:prstGeom>
        </p:spPr>
      </p:pic>
      <p:graphicFrame>
        <p:nvGraphicFramePr>
          <p:cNvPr id="26" name="Objeto 10">
            <a:extLst>
              <a:ext uri="{FF2B5EF4-FFF2-40B4-BE49-F238E27FC236}">
                <a16:creationId xmlns:a16="http://schemas.microsoft.com/office/drawing/2014/main" id="{9045C8D0-0156-B44D-8FB7-17183429A4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125592"/>
              </p:ext>
            </p:extLst>
          </p:nvPr>
        </p:nvGraphicFramePr>
        <p:xfrm>
          <a:off x="11108748" y="6583722"/>
          <a:ext cx="9400138" cy="354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5" name="Chart 15">
            <a:extLst>
              <a:ext uri="{FF2B5EF4-FFF2-40B4-BE49-F238E27FC236}">
                <a16:creationId xmlns:a16="http://schemas.microsoft.com/office/drawing/2014/main" id="{F3A2239F-F9A4-5C4E-84E8-4D0132103A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057774"/>
              </p:ext>
            </p:extLst>
          </p:nvPr>
        </p:nvGraphicFramePr>
        <p:xfrm>
          <a:off x="11222413" y="11251725"/>
          <a:ext cx="9172809" cy="4462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CaixaDeTexto 18">
            <a:extLst>
              <a:ext uri="{FF2B5EF4-FFF2-40B4-BE49-F238E27FC236}">
                <a16:creationId xmlns:a16="http://schemas.microsoft.com/office/drawing/2014/main" id="{015DF923-7CB1-FB42-8F6E-576B34B6A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1613" y="10263662"/>
            <a:ext cx="2815951" cy="579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1600" dirty="0">
                <a:latin typeface="Arial" panose="020B0604020202020204" pitchFamily="34" charset="0"/>
                <a:cs typeface="Arial" panose="020B0604020202020204" pitchFamily="34" charset="0"/>
              </a:rPr>
              <a:t>Título do gráfico</a:t>
            </a:r>
          </a:p>
          <a:p>
            <a:r>
              <a:rPr lang="pt-BR" alt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Fonte: Ferreira (2022).</a:t>
            </a:r>
          </a:p>
        </p:txBody>
      </p:sp>
      <p:sp>
        <p:nvSpPr>
          <p:cNvPr id="19" name="CaixaDeTexto 19">
            <a:extLst>
              <a:ext uri="{FF2B5EF4-FFF2-40B4-BE49-F238E27FC236}">
                <a16:creationId xmlns:a16="http://schemas.microsoft.com/office/drawing/2014/main" id="{D181D541-9817-AF4B-B618-858EDC5AD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1613" y="16018442"/>
            <a:ext cx="2815951" cy="579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1600" dirty="0">
                <a:latin typeface="Arial" panose="020B0604020202020204" pitchFamily="34" charset="0"/>
                <a:cs typeface="Arial" panose="020B0604020202020204" pitchFamily="34" charset="0"/>
              </a:rPr>
              <a:t>Título do gráfico</a:t>
            </a:r>
          </a:p>
          <a:p>
            <a:r>
              <a:rPr lang="pt-BR" alt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Fonte: Silva (2023).</a:t>
            </a:r>
          </a:p>
        </p:txBody>
      </p:sp>
      <p:sp>
        <p:nvSpPr>
          <p:cNvPr id="20" name="Retângulo 2">
            <a:extLst>
              <a:ext uri="{FF2B5EF4-FFF2-40B4-BE49-F238E27FC236}">
                <a16:creationId xmlns:a16="http://schemas.microsoft.com/office/drawing/2014/main" id="{49CFDEB8-3AE7-264E-A3A1-1AFD99DC8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34627" y="16737425"/>
            <a:ext cx="9759997" cy="301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1584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Xxxxxxxxxxx Usar texto em areal 18</a:t>
            </a:r>
          </a:p>
          <a:p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</a:endParaRPr>
          </a:p>
          <a:p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</a:endParaRPr>
          </a:p>
          <a:p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</a:endParaRPr>
          </a:p>
          <a:p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</a:endParaRPr>
          </a:p>
          <a:p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</a:endParaRPr>
          </a:p>
          <a:p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</a:endParaRPr>
          </a:p>
          <a:p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</a:endParaRPr>
          </a:p>
          <a:p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</a:endParaRPr>
          </a:p>
          <a:p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</a:endParaRPr>
          </a:p>
          <a:p>
            <a:endParaRPr lang="pt-BR" altLang="pt-BR" sz="1584" dirty="0">
              <a:latin typeface="Arial" panose="020B0604020202020204" pitchFamily="34" charset="0"/>
              <a:ea typeface="Geneva" panose="020B0503030404040204" pitchFamily="34" charset="0"/>
            </a:endParaRPr>
          </a:p>
          <a:p>
            <a:endParaRPr lang="pt-BR" altLang="pt-BR" sz="1584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BCEFDB4-7D69-BB46-9C72-10A1978B7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4472" y="19889216"/>
            <a:ext cx="9502786" cy="385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4000" b="1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SUB-TÍTULOS</a:t>
            </a:r>
          </a:p>
          <a:p>
            <a:pPr>
              <a:buNone/>
            </a:pPr>
            <a:r>
              <a:rPr lang="pt-BR" altLang="pt-BR" sz="1584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Xxxxxxxxxxxxx Usar texto em areal 18</a:t>
            </a:r>
          </a:p>
          <a:p>
            <a:pPr eaLnBrk="1" hangingPunct="1">
              <a:buFontTx/>
              <a:buNone/>
            </a:pPr>
            <a:endParaRPr lang="en-US" altLang="pt-BR" sz="1584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A33FAD75-3098-F144-BC5F-D43F22299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08748" y="24412566"/>
            <a:ext cx="9502785" cy="2765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3200" b="1" dirty="0">
                <a:latin typeface="Arial" panose="020B0604020202020204" pitchFamily="34" charset="0"/>
                <a:ea typeface="Geneva" panose="020B0503030404040204" pitchFamily="34" charset="0"/>
                <a:cs typeface="Geneva" panose="020B0503030404040204" pitchFamily="34" charset="0"/>
              </a:rPr>
              <a:t>REFERÊNCIAS</a:t>
            </a:r>
          </a:p>
          <a:p>
            <a:pPr>
              <a:buNone/>
            </a:pPr>
            <a:r>
              <a:rPr lang="pt-BR" altLang="pt-BR" sz="1584" dirty="0">
                <a:latin typeface="Arial" panose="020B0604020202020204" pitchFamily="34" charset="0"/>
                <a:ea typeface="Geneva" panose="020B0503030404040204" pitchFamily="34" charset="0"/>
              </a:rPr>
              <a:t>Xxxxxxxxxxx Usar texto em areal 18</a:t>
            </a:r>
          </a:p>
          <a:p>
            <a:pPr eaLnBrk="1" hangingPunct="1">
              <a:buNone/>
            </a:pPr>
            <a:r>
              <a:rPr lang="pt-BR" altLang="pt-BR" sz="1584" dirty="0">
                <a:latin typeface="Arial" panose="020B0604020202020204" pitchFamily="34" charset="0"/>
                <a:ea typeface="Geneva" panose="020B05030304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pt-BR" altLang="pt-BR" sz="3959" b="1" dirty="0">
              <a:latin typeface="Arial" panose="020B0604020202020204" pitchFamily="34" charset="0"/>
              <a:ea typeface="Geneva" panose="020B0503030404040204" pitchFamily="34" charset="0"/>
              <a:cs typeface="Geneva" panose="020B0503030404040204" pitchFamily="34" charset="0"/>
            </a:endParaRPr>
          </a:p>
        </p:txBody>
      </p:sp>
      <p:sp>
        <p:nvSpPr>
          <p:cNvPr id="23" name="CaixaDeTexto 1">
            <a:extLst>
              <a:ext uri="{FF2B5EF4-FFF2-40B4-BE49-F238E27FC236}">
                <a16:creationId xmlns:a16="http://schemas.microsoft.com/office/drawing/2014/main" id="{D74860AF-E278-8942-ACB0-ADB20997D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367" y="27213762"/>
            <a:ext cx="2815951" cy="579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1584" dirty="0">
                <a:latin typeface="Arial" panose="020B0604020202020204" pitchFamily="34" charset="0"/>
                <a:cs typeface="Arial" panose="020B0604020202020204" pitchFamily="34" charset="0"/>
              </a:rPr>
              <a:t>Título da tabela</a:t>
            </a:r>
          </a:p>
          <a:p>
            <a:r>
              <a:rPr lang="pt-BR" altLang="pt-BR" sz="1584" dirty="0">
                <a:latin typeface="Arial" panose="020B0604020202020204" pitchFamily="34" charset="0"/>
                <a:cs typeface="Arial" panose="020B0604020202020204" pitchFamily="34" charset="0"/>
              </a:rPr>
              <a:t>Fonte: Amaro (2021).</a:t>
            </a:r>
          </a:p>
        </p:txBody>
      </p:sp>
      <p:pic>
        <p:nvPicPr>
          <p:cNvPr id="1026" name="Picture 2" descr="Teste Diagnóstico – Teorema de Pitágoras (1) -">
            <a:extLst>
              <a:ext uri="{FF2B5EF4-FFF2-40B4-BE49-F238E27FC236}">
                <a16:creationId xmlns:a16="http://schemas.microsoft.com/office/drawing/2014/main" id="{283D4A7F-A086-F762-E346-3AC31CA85A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712" y="11866184"/>
            <a:ext cx="4090988" cy="33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9">
            <a:extLst>
              <a:ext uri="{FF2B5EF4-FFF2-40B4-BE49-F238E27FC236}">
                <a16:creationId xmlns:a16="http://schemas.microsoft.com/office/drawing/2014/main" id="{60E69894-15BE-B466-D60C-5569E94F0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367" y="15120172"/>
            <a:ext cx="422203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sz="1600" dirty="0">
                <a:latin typeface="Arial" panose="020B0604020202020204" pitchFamily="34" charset="0"/>
                <a:cs typeface="Arial" panose="020B0604020202020204" pitchFamily="34" charset="0"/>
              </a:rPr>
              <a:t>Legenda da figura </a:t>
            </a:r>
          </a:p>
          <a:p>
            <a:r>
              <a:rPr lang="pt-BR" alt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Fonte: xxxxxxxx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DF5F664-0C0F-F765-DBD5-4E3DCADB0B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038" y="-22184"/>
            <a:ext cx="21222586" cy="31191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17C27DFED55B243A7F671BAAAECC2B7" ma:contentTypeVersion="14" ma:contentTypeDescription="Criar um novo documento." ma:contentTypeScope="" ma:versionID="0f290702a86e30bc92f39187fac8db97">
  <xsd:schema xmlns:xsd="http://www.w3.org/2001/XMLSchema" xmlns:xs="http://www.w3.org/2001/XMLSchema" xmlns:p="http://schemas.microsoft.com/office/2006/metadata/properties" xmlns:ns2="fc4be171-308b-4e9e-8cc0-a9d690973671" xmlns:ns3="d55087b9-f575-4513-a03a-0a442ef0ae5a" targetNamespace="http://schemas.microsoft.com/office/2006/metadata/properties" ma:root="true" ma:fieldsID="5321712374bcc2df6c8555c9848b6848" ns2:_="" ns3:_="">
    <xsd:import namespace="fc4be171-308b-4e9e-8cc0-a9d690973671"/>
    <xsd:import namespace="d55087b9-f575-4513-a03a-0a442ef0ae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e171-308b-4e9e-8cc0-a9d6909736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m" ma:readOnly="false" ma:fieldId="{5cf76f15-5ced-4ddc-b409-7134ff3c332f}" ma:taxonomyMulti="true" ma:sspId="1c634bea-018a-4564-83db-d8422d98d3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5087b9-f575-4513-a03a-0a442ef0ae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f5ba7f89-454a-453d-bb3a-ed7a316f40c2}" ma:internalName="TaxCatchAll" ma:showField="CatchAllData" ma:web="d55087b9-f575-4513-a03a-0a442ef0ae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4be171-308b-4e9e-8cc0-a9d690973671">
      <Terms xmlns="http://schemas.microsoft.com/office/infopath/2007/PartnerControls"/>
    </lcf76f155ced4ddcb4097134ff3c332f>
    <TaxCatchAll xmlns="d55087b9-f575-4513-a03a-0a442ef0ae5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6C875C-D56A-4D9D-A8EF-AD27525A86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4be171-308b-4e9e-8cc0-a9d690973671"/>
    <ds:schemaRef ds:uri="d55087b9-f575-4513-a03a-0a442ef0ae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661E4C-98E6-47BF-8D31-74F15720F641}">
  <ds:schemaRefs>
    <ds:schemaRef ds:uri="http://schemas.microsoft.com/office/2006/metadata/properties"/>
    <ds:schemaRef ds:uri="http://schemas.microsoft.com/office/infopath/2007/PartnerControls"/>
    <ds:schemaRef ds:uri="fc4be171-308b-4e9e-8cc0-a9d690973671"/>
    <ds:schemaRef ds:uri="d55087b9-f575-4513-a03a-0a442ef0ae5a"/>
  </ds:schemaRefs>
</ds:datastoreItem>
</file>

<file path=customXml/itemProps3.xml><?xml version="1.0" encoding="utf-8"?>
<ds:datastoreItem xmlns:ds="http://schemas.openxmlformats.org/officeDocument/2006/customXml" ds:itemID="{FBD2A2CE-42D7-4693-B37D-E3C4B51449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3355</TotalTime>
  <Words>173</Words>
  <Application>Microsoft Macintosh PowerPoint</Application>
  <PresentationFormat>Personalizados</PresentationFormat>
  <Paragraphs>60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MS PGothic</vt:lpstr>
      <vt:lpstr>Arial</vt:lpstr>
      <vt:lpstr>Calibri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Liliana</dc:creator>
  <cp:lastModifiedBy>Sónia Lima</cp:lastModifiedBy>
  <cp:revision>12</cp:revision>
  <dcterms:modified xsi:type="dcterms:W3CDTF">2026-02-10T18:32:33Z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0x010100917C27DFED55B243A7F671BAAAECC2B7</vt:lpwstr>
  </property>
</Properties>
</file>